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ema til typografi 2 - Marker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llemlayout 3 - Marker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678"/>
  </p:normalViewPr>
  <p:slideViewPr>
    <p:cSldViewPr snapToGrid="0">
      <p:cViewPr varScale="1">
        <p:scale>
          <a:sx n="96" d="100"/>
          <a:sy n="96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 dirty="0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+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3.9</c:v>
                </c:pt>
                <c:pt idx="1">
                  <c:v>13</c:v>
                </c:pt>
                <c:pt idx="2">
                  <c:v>14.1</c:v>
                </c:pt>
                <c:pt idx="3">
                  <c:v>19.100000000000001</c:v>
                </c:pt>
                <c:pt idx="4">
                  <c:v>13.7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4-BE49-89F5-94D4ADD8BED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+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2</c:v>
                </c:pt>
                <c:pt idx="1">
                  <c:v>7.5</c:v>
                </c:pt>
                <c:pt idx="2">
                  <c:v>7</c:v>
                </c:pt>
                <c:pt idx="3">
                  <c:v>6.6</c:v>
                </c:pt>
                <c:pt idx="4">
                  <c:v>3.9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4-BE49-89F5-94D4ADD8B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90022976"/>
        <c:axId val="1490004976"/>
      </c:barChart>
      <c:catAx>
        <c:axId val="14900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0004976"/>
        <c:crosses val="autoZero"/>
        <c:auto val="1"/>
        <c:lblAlgn val="ctr"/>
        <c:lblOffset val="100"/>
        <c:noMultiLvlLbl val="0"/>
      </c:catAx>
      <c:valAx>
        <c:axId val="149000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00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60" b="1" dirty="0">
                <a:solidFill>
                  <a:schemeClr val="tx1"/>
                </a:solidFill>
              </a:rPr>
              <a:t>Demographics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Demografi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1-6666-6E4C-904D-420FA7B6E48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3-6666-6E4C-904D-420FA7B6E48E}"/>
              </c:ext>
            </c:extLst>
          </c:dPt>
          <c:dLbls>
            <c:delete val="1"/>
          </c:dLbls>
          <c:cat>
            <c:strRef>
              <c:f>'Ark1'!$A$2:$A$3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46.1</c:v>
                </c:pt>
                <c:pt idx="1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6-6E4C-904D-420FA7B6E4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ejs365" TargetMode="External"/><Relationship Id="rId2" Type="http://schemas.openxmlformats.org/officeDocument/2006/relationships/hyperlink" Target="https://www.rejs365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www.instagram.com/rejs36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vb@rejs365.dk" TargetMode="External"/><Relationship Id="rId2" Type="http://schemas.openxmlformats.org/officeDocument/2006/relationships/hyperlink" Target="mailto:partner@rejs365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964D-562F-482D-2926-1800B2179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9086" y="1803405"/>
            <a:ext cx="6161314" cy="1825096"/>
          </a:xfrm>
        </p:spPr>
        <p:txBody>
          <a:bodyPr/>
          <a:lstStyle/>
          <a:p>
            <a:r>
              <a:rPr lang="da-DK" dirty="0"/>
              <a:t> media kit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525A8B-E232-205B-0EEA-294CA42F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2705068"/>
            <a:ext cx="3668489" cy="8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E19D5-1D7B-F6C7-32B2-2EDE1657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us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F98E64-59FD-53AF-0773-F5D0C87C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Rejs365 is an independent </a:t>
            </a:r>
            <a:r>
              <a:rPr lang="da-DK" dirty="0" err="1"/>
              <a:t>travel</a:t>
            </a:r>
            <a:r>
              <a:rPr lang="da-DK" dirty="0"/>
              <a:t> site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as a hobby </a:t>
            </a:r>
            <a:r>
              <a:rPr lang="da-DK" dirty="0" err="1"/>
              <a:t>project</a:t>
            </a:r>
            <a:r>
              <a:rPr lang="da-DK" dirty="0"/>
              <a:t> in 2016 and has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grown</a:t>
            </a:r>
            <a:r>
              <a:rPr lang="da-DK" dirty="0"/>
              <a:t> to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Denmark's</a:t>
            </a:r>
            <a:r>
              <a:rPr lang="da-DK" dirty="0"/>
              <a:t> </a:t>
            </a:r>
            <a:r>
              <a:rPr lang="da-DK" dirty="0" err="1"/>
              <a:t>largest</a:t>
            </a:r>
            <a:r>
              <a:rPr lang="da-DK" dirty="0"/>
              <a:t>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communities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Rejs365's purpose is to find the </a:t>
            </a:r>
            <a:r>
              <a:rPr lang="da-DK" dirty="0" err="1"/>
              <a:t>best</a:t>
            </a:r>
            <a:r>
              <a:rPr lang="da-DK" dirty="0"/>
              <a:t> deals and the most </a:t>
            </a:r>
            <a:r>
              <a:rPr lang="da-DK" dirty="0" err="1"/>
              <a:t>exciting</a:t>
            </a:r>
            <a:r>
              <a:rPr lang="da-DK" dirty="0"/>
              <a:t> trips on the </a:t>
            </a:r>
            <a:r>
              <a:rPr lang="da-DK" dirty="0" err="1"/>
              <a:t>market</a:t>
            </a:r>
            <a:r>
              <a:rPr lang="da-DK" dirty="0"/>
              <a:t>, as </a:t>
            </a:r>
            <a:r>
              <a:rPr lang="da-DK" dirty="0" err="1"/>
              <a:t>well</a:t>
            </a:r>
            <a:r>
              <a:rPr lang="da-DK" dirty="0"/>
              <a:t> as to </a:t>
            </a:r>
            <a:r>
              <a:rPr lang="da-DK" dirty="0" err="1"/>
              <a:t>inspire</a:t>
            </a:r>
            <a:r>
              <a:rPr lang="da-DK" dirty="0"/>
              <a:t> Danes to </a:t>
            </a:r>
            <a:r>
              <a:rPr lang="da-DK" dirty="0" err="1"/>
              <a:t>discover</a:t>
            </a:r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vacation</a:t>
            </a:r>
            <a:r>
              <a:rPr lang="da-DK" dirty="0"/>
              <a:t> </a:t>
            </a:r>
            <a:r>
              <a:rPr lang="da-DK" dirty="0" err="1"/>
              <a:t>experience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The offers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shared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website rejs365.dk, on </a:t>
            </a:r>
            <a:r>
              <a:rPr lang="da-DK" dirty="0" err="1"/>
              <a:t>our</a:t>
            </a:r>
            <a:r>
              <a:rPr lang="da-DK" dirty="0"/>
              <a:t> Facebook and Instagram pages "Rejs365", as </a:t>
            </a:r>
            <a:r>
              <a:rPr lang="da-DK" dirty="0" err="1"/>
              <a:t>well</a:t>
            </a:r>
            <a:r>
              <a:rPr lang="da-DK" dirty="0"/>
              <a:t> as </a:t>
            </a:r>
            <a:r>
              <a:rPr lang="da-DK" dirty="0" err="1"/>
              <a:t>through</a:t>
            </a:r>
            <a:r>
              <a:rPr lang="da-DK" dirty="0"/>
              <a:t> browser </a:t>
            </a:r>
            <a:r>
              <a:rPr lang="da-DK" dirty="0" err="1"/>
              <a:t>notifications</a:t>
            </a:r>
            <a:r>
              <a:rPr lang="da-DK" dirty="0"/>
              <a:t> and in </a:t>
            </a:r>
            <a:r>
              <a:rPr lang="da-DK" dirty="0" err="1"/>
              <a:t>our</a:t>
            </a:r>
            <a:r>
              <a:rPr lang="da-DK" dirty="0"/>
              <a:t> newsletter.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1D3D3F-556D-51A8-AD07-610A9F01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3359F472-547B-EB91-9495-9DFCA6FC62DB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797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2FC2-C051-530B-315E-24969D12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Philosophy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D90267-3625-E16B-2845-2727B374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believe</a:t>
            </a:r>
            <a:r>
              <a:rPr lang="da-DK" dirty="0"/>
              <a:t> in </a:t>
            </a:r>
            <a:r>
              <a:rPr lang="da-DK" dirty="0" err="1"/>
              <a:t>building</a:t>
            </a:r>
            <a:r>
              <a:rPr lang="da-DK" dirty="0"/>
              <a:t> lasting </a:t>
            </a:r>
            <a:r>
              <a:rPr lang="da-DK" dirty="0" err="1"/>
              <a:t>partnerships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for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and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collaborators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At Rejs365,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therefore</a:t>
            </a:r>
            <a:r>
              <a:rPr lang="da-DK" dirty="0"/>
              <a:t> </a:t>
            </a:r>
            <a:r>
              <a:rPr lang="da-DK" dirty="0" err="1"/>
              <a:t>focus</a:t>
            </a:r>
            <a:r>
              <a:rPr lang="da-DK" dirty="0"/>
              <a:t> not </a:t>
            </a:r>
            <a:r>
              <a:rPr lang="da-DK" dirty="0" err="1"/>
              <a:t>only</a:t>
            </a:r>
            <a:r>
              <a:rPr lang="da-DK" dirty="0"/>
              <a:t> on sales but </a:t>
            </a:r>
            <a:r>
              <a:rPr lang="da-DK" dirty="0" err="1"/>
              <a:t>also</a:t>
            </a:r>
            <a:r>
              <a:rPr lang="da-DK" dirty="0"/>
              <a:t> on </a:t>
            </a:r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meaningful</a:t>
            </a:r>
            <a:r>
              <a:rPr lang="da-DK" dirty="0"/>
              <a:t> </a:t>
            </a:r>
            <a:r>
              <a:rPr lang="da-DK" dirty="0" err="1"/>
              <a:t>relationships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on trust and </a:t>
            </a:r>
            <a:r>
              <a:rPr lang="da-DK" dirty="0" err="1"/>
              <a:t>cooperation</a:t>
            </a:r>
            <a:r>
              <a:rPr lang="da-DK" dirty="0"/>
              <a:t> for </a:t>
            </a:r>
            <a:r>
              <a:rPr lang="da-DK" dirty="0" err="1"/>
              <a:t>mutual</a:t>
            </a:r>
            <a:r>
              <a:rPr lang="da-DK" dirty="0"/>
              <a:t> benefit.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With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dedication</a:t>
            </a:r>
            <a:r>
              <a:rPr lang="da-DK" dirty="0"/>
              <a:t> to </a:t>
            </a:r>
            <a:r>
              <a:rPr lang="da-DK" dirty="0" err="1"/>
              <a:t>quality</a:t>
            </a:r>
            <a:r>
              <a:rPr lang="da-DK" dirty="0"/>
              <a:t> and </a:t>
            </a:r>
            <a:r>
              <a:rPr lang="da-DK" dirty="0" err="1"/>
              <a:t>integrity</a:t>
            </a:r>
            <a:r>
              <a:rPr lang="da-DK" dirty="0"/>
              <a:t>, </a:t>
            </a:r>
          </a:p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strive</a:t>
            </a:r>
            <a:r>
              <a:rPr lang="da-DK" dirty="0"/>
              <a:t> to deliver the </a:t>
            </a:r>
            <a:r>
              <a:rPr lang="da-DK" dirty="0" err="1"/>
              <a:t>best</a:t>
            </a:r>
            <a:r>
              <a:rPr lang="da-DK" dirty="0"/>
              <a:t>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experiences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to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 and partners.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790FF91-F278-B722-59B7-280DC9D3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872DBA33-A65B-3063-2AFC-4513D3BB14D7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13926EF-BADE-4D1E-7207-10E7FEC1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54" y="3850032"/>
            <a:ext cx="3995060" cy="24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85FAC-C81E-7007-1E18-1A9ACE7C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9" y="764373"/>
            <a:ext cx="9165771" cy="1293028"/>
          </a:xfrm>
        </p:spPr>
        <p:txBody>
          <a:bodyPr/>
          <a:lstStyle/>
          <a:p>
            <a:r>
              <a:rPr lang="da-DK" dirty="0"/>
              <a:t>Key </a:t>
            </a:r>
            <a:r>
              <a:rPr lang="da-DK" dirty="0" err="1"/>
              <a:t>Figures</a:t>
            </a:r>
            <a:r>
              <a:rPr lang="da-DK" dirty="0"/>
              <a:t> and Media Channels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E4C290-ECFB-E85B-99B7-E3F64228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Our</a:t>
            </a:r>
            <a:r>
              <a:rPr lang="da-DK" dirty="0"/>
              <a:t> platform has an </a:t>
            </a:r>
            <a:r>
              <a:rPr lang="da-DK" dirty="0" err="1"/>
              <a:t>impressive</a:t>
            </a:r>
            <a:r>
              <a:rPr lang="da-DK" dirty="0"/>
              <a:t> </a:t>
            </a:r>
            <a:r>
              <a:rPr lang="da-DK" dirty="0" err="1"/>
              <a:t>reach</a:t>
            </a:r>
            <a:r>
              <a:rPr lang="da-DK" dirty="0"/>
              <a:t>, and Rejs365's </a:t>
            </a:r>
            <a:r>
              <a:rPr lang="da-DK" dirty="0" err="1"/>
              <a:t>articles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shared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various</a:t>
            </a:r>
            <a:r>
              <a:rPr lang="da-DK" dirty="0"/>
              <a:t> media </a:t>
            </a:r>
            <a:r>
              <a:rPr lang="da-DK" dirty="0" err="1"/>
              <a:t>channels</a:t>
            </a:r>
            <a:r>
              <a:rPr lang="da-DK" dirty="0"/>
              <a:t> </a:t>
            </a:r>
            <a:r>
              <a:rPr lang="da-DK" dirty="0" err="1"/>
              <a:t>according</a:t>
            </a:r>
            <a:r>
              <a:rPr lang="da-DK" dirty="0"/>
              <a:t> to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and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audience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figures</a:t>
            </a:r>
            <a:r>
              <a:rPr lang="da-DK" dirty="0"/>
              <a:t> </a:t>
            </a:r>
            <a:r>
              <a:rPr lang="da-DK" dirty="0" err="1"/>
              <a:t>reflect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strong</a:t>
            </a:r>
            <a:r>
              <a:rPr lang="da-DK" dirty="0"/>
              <a:t> </a:t>
            </a:r>
            <a:r>
              <a:rPr lang="da-DK" dirty="0" err="1"/>
              <a:t>presence</a:t>
            </a:r>
            <a:r>
              <a:rPr lang="da-DK" dirty="0"/>
              <a:t> in the </a:t>
            </a:r>
            <a:r>
              <a:rPr lang="da-DK" dirty="0" err="1"/>
              <a:t>market</a:t>
            </a:r>
            <a:r>
              <a:rPr lang="da-DK" dirty="0"/>
              <a:t> and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reach</a:t>
            </a:r>
            <a:r>
              <a:rPr lang="da-DK" dirty="0"/>
              <a:t> and </a:t>
            </a:r>
            <a:r>
              <a:rPr lang="da-DK" dirty="0" err="1"/>
              <a:t>engage</a:t>
            </a:r>
            <a:r>
              <a:rPr lang="da-DK" dirty="0"/>
              <a:t> a large and </a:t>
            </a:r>
            <a:r>
              <a:rPr lang="da-DK" dirty="0" err="1"/>
              <a:t>dedicated</a:t>
            </a:r>
            <a:r>
              <a:rPr lang="da-DK" dirty="0"/>
              <a:t>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audience</a:t>
            </a:r>
            <a:r>
              <a:rPr lang="da-DK" dirty="0"/>
              <a:t>.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282534C-1CEF-5ADE-7BB0-A6EAAB3D7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55086"/>
              </p:ext>
            </p:extLst>
          </p:nvPr>
        </p:nvGraphicFramePr>
        <p:xfrm>
          <a:off x="685800" y="3099930"/>
          <a:ext cx="10820400" cy="2118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97629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3374571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Found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here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Reach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hlinkClick r:id="rId2"/>
                        </a:rPr>
                        <a:t>Rejs365.dk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100.000+ </a:t>
                      </a:r>
                      <a:r>
                        <a:rPr lang="da-DK" sz="1800" kern="1200" dirty="0" err="1">
                          <a:solidFill>
                            <a:schemeClr val="lt1"/>
                          </a:solidFill>
                        </a:rPr>
                        <a:t>unique</a:t>
                      </a:r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da-DK" sz="1800" kern="1200" dirty="0" err="1">
                          <a:solidFill>
                            <a:schemeClr val="lt1"/>
                          </a:solidFill>
                        </a:rPr>
                        <a:t>monthly</a:t>
                      </a:r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da-DK" sz="1800" kern="1200" dirty="0" err="1">
                          <a:solidFill>
                            <a:schemeClr val="lt1"/>
                          </a:solidFill>
                        </a:rPr>
                        <a:t>visitors</a:t>
                      </a:r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. 500.000+ </a:t>
                      </a:r>
                      <a:r>
                        <a:rPr lang="da-DK" sz="1800" kern="1200" dirty="0" err="1">
                          <a:solidFill>
                            <a:schemeClr val="lt1"/>
                          </a:solidFill>
                        </a:rPr>
                        <a:t>monthly</a:t>
                      </a:r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 page views.</a:t>
                      </a:r>
                      <a:endParaRPr lang="da-DK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hlinkClick r:id="rId3"/>
                        </a:rPr>
                        <a:t>facebook.com/Rejs365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175.000+ followers.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APP (iOS &amp; Google)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Rejs365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55.000+ downloads.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210470"/>
                  </a:ext>
                </a:extLst>
              </a:tr>
              <a:tr h="223116">
                <a:tc>
                  <a:txBody>
                    <a:bodyPr/>
                    <a:lstStyle/>
                    <a:p>
                      <a:r>
                        <a:rPr lang="da-DK" dirty="0"/>
                        <a:t>Newsletter/instagram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hlinkClick r:id="rId4"/>
                        </a:rPr>
                        <a:t>instagram.com/Rejs365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15.000~ </a:t>
                      </a:r>
                      <a:r>
                        <a:rPr lang="da-DK" sz="1800" kern="1200" dirty="0" err="1">
                          <a:solidFill>
                            <a:schemeClr val="lt1"/>
                          </a:solidFill>
                        </a:rPr>
                        <a:t>readers</a:t>
                      </a:r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/followers.</a:t>
                      </a:r>
                      <a:endParaRPr lang="da-DK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88169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99E04B07-A65E-CF34-83EF-E48598E08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4BC8B9DE-D655-B9EC-3284-B3F40C6AA73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6916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3F5A-5DAD-4BC3-A56F-5C9AA48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Collaborate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68303-2F49-19F0-952F-54620BDA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offer </a:t>
            </a:r>
            <a:r>
              <a:rPr lang="da-DK" dirty="0" err="1"/>
              <a:t>various</a:t>
            </a:r>
            <a:r>
              <a:rPr lang="da-DK" dirty="0"/>
              <a:t> forms of </a:t>
            </a:r>
            <a:r>
              <a:rPr lang="da-DK" dirty="0" err="1"/>
              <a:t>collaboration</a:t>
            </a:r>
            <a:r>
              <a:rPr lang="da-DK" dirty="0"/>
              <a:t>, and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experienced</a:t>
            </a:r>
            <a:r>
              <a:rPr lang="da-DK" dirty="0"/>
              <a:t> team is </a:t>
            </a:r>
            <a:r>
              <a:rPr lang="da-DK" dirty="0" err="1"/>
              <a:t>ready</a:t>
            </a:r>
            <a:r>
              <a:rPr lang="da-DK" dirty="0"/>
              <a:t> to </a:t>
            </a:r>
            <a:r>
              <a:rPr lang="da-DK" dirty="0" err="1"/>
              <a:t>tailor</a:t>
            </a:r>
            <a:r>
              <a:rPr lang="da-DK" dirty="0"/>
              <a:t> solutions </a:t>
            </a:r>
            <a:r>
              <a:rPr lang="da-DK" dirty="0" err="1"/>
              <a:t>that</a:t>
            </a:r>
            <a:r>
              <a:rPr lang="da-DK" dirty="0"/>
              <a:t> fit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and </a:t>
            </a:r>
            <a:r>
              <a:rPr lang="da-DK" dirty="0" err="1"/>
              <a:t>goals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focus</a:t>
            </a:r>
            <a:r>
              <a:rPr lang="da-DK" dirty="0"/>
              <a:t> on </a:t>
            </a:r>
            <a:r>
              <a:rPr lang="da-DK" dirty="0" err="1"/>
              <a:t>ensuring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collaborations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fruitful</a:t>
            </a:r>
            <a:r>
              <a:rPr lang="da-DK" dirty="0"/>
              <a:t> and </a:t>
            </a:r>
            <a:r>
              <a:rPr lang="da-DK" dirty="0" err="1"/>
              <a:t>value-creating</a:t>
            </a:r>
            <a:r>
              <a:rPr lang="da-DK" dirty="0"/>
              <a:t> for </a:t>
            </a:r>
            <a:r>
              <a:rPr lang="da-DK" dirty="0" err="1"/>
              <a:t>both</a:t>
            </a:r>
            <a:r>
              <a:rPr lang="da-DK" dirty="0"/>
              <a:t> parties.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FE143C-C907-FA1C-4827-D7C24403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3852E9D-9B7E-8E56-C6CC-B7181D0B592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5E94A27-CD14-5C7A-31D8-9FC41042C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38251"/>
              </p:ext>
            </p:extLst>
          </p:nvPr>
        </p:nvGraphicFramePr>
        <p:xfrm>
          <a:off x="701078" y="3208790"/>
          <a:ext cx="10805122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8436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3400613147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1052104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790578616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199854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App 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Deal 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 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Travel </a:t>
                      </a:r>
                      <a:r>
                        <a:rPr lang="da-DK" dirty="0" err="1"/>
                        <a:t>guided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article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Per </a:t>
                      </a:r>
                      <a:r>
                        <a:rPr lang="da-DK" dirty="0" err="1"/>
                        <a:t>article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Banner takeover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Per </a:t>
                      </a:r>
                      <a:r>
                        <a:rPr lang="da-DK" dirty="0" err="1"/>
                        <a:t>day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Exclusive</a:t>
                      </a:r>
                      <a:r>
                        <a:rPr lang="da-DK" dirty="0"/>
                        <a:t>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Per 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4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3F5A-5DAD-4BC3-A56F-5C9AA48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Package Solutions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68303-2F49-19F0-952F-54620BDA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collaborate</a:t>
            </a:r>
            <a:r>
              <a:rPr lang="da-DK" dirty="0"/>
              <a:t> in all </a:t>
            </a:r>
            <a:r>
              <a:rPr lang="da-DK" dirty="0" err="1"/>
              <a:t>sizes</a:t>
            </a:r>
            <a:r>
              <a:rPr lang="da-DK" dirty="0"/>
              <a:t> and offer the </a:t>
            </a:r>
            <a:r>
              <a:rPr lang="da-DK" dirty="0" err="1"/>
              <a:t>following</a:t>
            </a:r>
            <a:r>
              <a:rPr lang="da-DK" dirty="0"/>
              <a:t> </a:t>
            </a:r>
            <a:r>
              <a:rPr lang="da-DK" dirty="0" err="1"/>
              <a:t>attractive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solutions: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In addition to the </a:t>
            </a:r>
            <a:r>
              <a:rPr lang="da-DK" dirty="0" err="1"/>
              <a:t>above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solutions,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happy to </a:t>
            </a:r>
            <a:r>
              <a:rPr lang="da-DK" dirty="0" err="1"/>
              <a:t>tailor</a:t>
            </a:r>
            <a:r>
              <a:rPr lang="da-DK" dirty="0"/>
              <a:t> a </a:t>
            </a:r>
            <a:r>
              <a:rPr lang="da-DK" dirty="0" err="1"/>
              <a:t>specific</a:t>
            </a:r>
            <a:r>
              <a:rPr lang="da-DK" dirty="0"/>
              <a:t> offer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meets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exact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FE143C-C907-FA1C-4827-D7C24403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3852E9D-9B7E-8E56-C6CC-B7181D0B592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5E94A27-CD14-5C7A-31D8-9FC41042C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38812"/>
              </p:ext>
            </p:extLst>
          </p:nvPr>
        </p:nvGraphicFramePr>
        <p:xfrm>
          <a:off x="500743" y="2958418"/>
          <a:ext cx="11136086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77177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862654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2543152">
                  <a:extLst>
                    <a:ext uri="{9D8B030D-6E8A-4147-A177-3AD203B41FA5}">
                      <a16:colId xmlns:a16="http://schemas.microsoft.com/office/drawing/2014/main" val="3400613147"/>
                    </a:ext>
                  </a:extLst>
                </a:gridCol>
                <a:gridCol w="2061408">
                  <a:extLst>
                    <a:ext uri="{9D8B030D-6E8A-4147-A177-3AD203B41FA5}">
                      <a16:colId xmlns:a16="http://schemas.microsoft.com/office/drawing/2014/main" val="1052104102"/>
                    </a:ext>
                  </a:extLst>
                </a:gridCol>
                <a:gridCol w="1579667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  <a:gridCol w="1221161">
                  <a:extLst>
                    <a:ext uri="{9D8B030D-6E8A-4147-A177-3AD203B41FA5}">
                      <a16:colId xmlns:a16="http://schemas.microsoft.com/office/drawing/2014/main" val="1790578616"/>
                    </a:ext>
                  </a:extLst>
                </a:gridCol>
                <a:gridCol w="1590867">
                  <a:extLst>
                    <a:ext uri="{9D8B030D-6E8A-4147-A177-3AD203B41FA5}">
                      <a16:colId xmlns:a16="http://schemas.microsoft.com/office/drawing/2014/main" val="199854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Travel </a:t>
                      </a:r>
                      <a:r>
                        <a:rPr lang="da-DK" dirty="0" err="1"/>
                        <a:t>Guided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article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Exclusive</a:t>
                      </a:r>
                      <a:r>
                        <a:rPr lang="da-DK" dirty="0"/>
                        <a:t>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20.800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78.000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54.600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156.000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93.600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312.000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156.000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5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97DFC-DADD-10FA-5EA9-0336281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Extra </a:t>
            </a:r>
            <a:r>
              <a:rPr lang="da-DK" dirty="0" err="1"/>
              <a:t>Exposure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045EFC-25BD-C910-0439-6A542E5C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 </a:t>
            </a:r>
            <a:r>
              <a:rPr lang="da-DK" dirty="0" err="1"/>
              <a:t>partnership</a:t>
            </a:r>
            <a:r>
              <a:rPr lang="da-DK" dirty="0"/>
              <a:t> with Rejs365 provides </a:t>
            </a:r>
            <a:r>
              <a:rPr lang="da-DK" dirty="0" err="1"/>
              <a:t>access</a:t>
            </a:r>
            <a:r>
              <a:rPr lang="da-DK" dirty="0"/>
              <a:t> to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Denmark's</a:t>
            </a:r>
            <a:r>
              <a:rPr lang="da-DK" dirty="0"/>
              <a:t> </a:t>
            </a:r>
            <a:r>
              <a:rPr lang="da-DK" dirty="0" err="1"/>
              <a:t>largest</a:t>
            </a:r>
            <a:r>
              <a:rPr lang="da-DK" dirty="0"/>
              <a:t>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communities</a:t>
            </a:r>
            <a:r>
              <a:rPr lang="da-DK" dirty="0"/>
              <a:t>,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audience</a:t>
            </a:r>
            <a:r>
              <a:rPr lang="da-DK" dirty="0"/>
              <a:t> is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enthusiasts</a:t>
            </a:r>
            <a:r>
              <a:rPr lang="da-DK" dirty="0"/>
              <a:t> </a:t>
            </a:r>
            <a:r>
              <a:rPr lang="da-DK" dirty="0" err="1"/>
              <a:t>aged</a:t>
            </a:r>
            <a:r>
              <a:rPr lang="da-DK" dirty="0"/>
              <a:t> 18+.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majority</a:t>
            </a:r>
            <a:r>
              <a:rPr lang="da-DK" dirty="0"/>
              <a:t> of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 is </a:t>
            </a:r>
            <a:r>
              <a:rPr lang="da-DK" dirty="0" err="1"/>
              <a:t>between</a:t>
            </a:r>
            <a:r>
              <a:rPr lang="da-DK" dirty="0"/>
              <a:t> the ages of 25 – 64 and is </a:t>
            </a:r>
            <a:r>
              <a:rPr lang="da-DK" dirty="0" err="1"/>
              <a:t>evenly</a:t>
            </a:r>
            <a:r>
              <a:rPr lang="da-DK" dirty="0"/>
              <a:t> </a:t>
            </a:r>
            <a:r>
              <a:rPr lang="da-DK" dirty="0" err="1"/>
              <a:t>distributed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Western and Eastern Denmark.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FB0522-8D71-C860-DF44-581D1DE8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F6C12C6-70B7-A54E-EAE7-7E5E2989F83A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B36EC1-89DB-1C21-7B02-BEFBD7463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628752"/>
              </p:ext>
            </p:extLst>
          </p:nvPr>
        </p:nvGraphicFramePr>
        <p:xfrm>
          <a:off x="1370900" y="4267199"/>
          <a:ext cx="4027714" cy="252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8AAB2E-33B8-EE68-A251-8C4D01B83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12563"/>
              </p:ext>
            </p:extLst>
          </p:nvPr>
        </p:nvGraphicFramePr>
        <p:xfrm>
          <a:off x="5765185" y="4267199"/>
          <a:ext cx="4063680" cy="252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88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C4645-1B9D-9288-0061-2EC6BBF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Partnerships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4C9B2C-C877-D311-31CF-91D7DE47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194560"/>
            <a:ext cx="11317357" cy="4024125"/>
          </a:xfrm>
        </p:spPr>
        <p:txBody>
          <a:bodyPr/>
          <a:lstStyle/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proud</a:t>
            </a:r>
            <a:r>
              <a:rPr lang="da-DK" dirty="0"/>
              <a:t> to </a:t>
            </a:r>
            <a:r>
              <a:rPr lang="da-DK" dirty="0" err="1"/>
              <a:t>collaborate</a:t>
            </a:r>
            <a:r>
              <a:rPr lang="da-DK" dirty="0"/>
              <a:t> with </a:t>
            </a:r>
            <a:r>
              <a:rPr lang="da-DK" dirty="0" err="1"/>
              <a:t>leading</a:t>
            </a:r>
            <a:r>
              <a:rPr lang="da-DK" dirty="0"/>
              <a:t>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agencies</a:t>
            </a:r>
            <a:r>
              <a:rPr lang="da-DK" dirty="0"/>
              <a:t>, </a:t>
            </a:r>
            <a:r>
              <a:rPr lang="da-DK" dirty="0" err="1"/>
              <a:t>price</a:t>
            </a:r>
            <a:r>
              <a:rPr lang="da-DK" dirty="0"/>
              <a:t> </a:t>
            </a:r>
            <a:r>
              <a:rPr lang="da-DK" dirty="0" err="1"/>
              <a:t>comparison</a:t>
            </a:r>
            <a:r>
              <a:rPr lang="da-DK" dirty="0"/>
              <a:t> sites, and </a:t>
            </a:r>
            <a:r>
              <a:rPr lang="da-DK" dirty="0" err="1"/>
              <a:t>travel</a:t>
            </a:r>
            <a:r>
              <a:rPr lang="da-DK" dirty="0"/>
              <a:t> and hotel portals </a:t>
            </a:r>
            <a:r>
              <a:rPr lang="da-DK" dirty="0" err="1"/>
              <a:t>such</a:t>
            </a:r>
            <a:r>
              <a:rPr lang="da-DK" dirty="0"/>
              <a:t> as: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, </a:t>
            </a:r>
            <a:r>
              <a:rPr lang="da-DK" dirty="0" err="1"/>
              <a:t>however</a:t>
            </a:r>
            <a:r>
              <a:rPr lang="da-DK" dirty="0"/>
              <a:t>, open to </a:t>
            </a:r>
            <a:r>
              <a:rPr lang="da-DK" dirty="0" err="1"/>
              <a:t>partnerships</a:t>
            </a:r>
            <a:r>
              <a:rPr lang="da-DK" dirty="0"/>
              <a:t> of all types and </a:t>
            </a:r>
            <a:r>
              <a:rPr lang="da-DK" dirty="0" err="1"/>
              <a:t>sizes</a:t>
            </a:r>
            <a:r>
              <a:rPr lang="da-DK" dirty="0"/>
              <a:t> and look forward to </a:t>
            </a:r>
            <a:r>
              <a:rPr lang="da-DK" dirty="0" err="1"/>
              <a:t>exploring</a:t>
            </a:r>
            <a:r>
              <a:rPr lang="da-DK" dirty="0"/>
              <a:t> new </a:t>
            </a:r>
            <a:r>
              <a:rPr lang="da-DK" dirty="0" err="1"/>
              <a:t>opportunities</a:t>
            </a:r>
            <a:r>
              <a:rPr lang="da-DK" dirty="0"/>
              <a:t> </a:t>
            </a:r>
            <a:r>
              <a:rPr lang="da-DK" dirty="0" err="1"/>
              <a:t>together</a:t>
            </a:r>
            <a:r>
              <a:rPr lang="da-DK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E27E2DE-3A82-2539-0749-CD80664E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BC769644-C7CD-BCBA-54A6-83C57E53F098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27388F-48E0-D89C-BF7F-FE8B3E62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049" y="4416138"/>
            <a:ext cx="1800000" cy="25769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657B8DB-6DF8-F013-6CC5-E0EEBD5E7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683" y="2936347"/>
            <a:ext cx="1800000" cy="1000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25A18D0-36FC-31E5-A35A-1EA96E99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683" y="4369306"/>
            <a:ext cx="1980000" cy="33079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FC48CF0-EA57-FFB0-C56F-251A285AD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420" y="4929096"/>
            <a:ext cx="1440000" cy="350442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72801C0-95C7-B8CE-FBD0-5D1EB065C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030" y="3768049"/>
            <a:ext cx="1800000" cy="43902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F2CFC56-2AA8-F0B6-3E51-38416D93C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997" y="3024000"/>
            <a:ext cx="1440000" cy="81000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A530A73A-8A49-9BEF-4135-54D32FA25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747" y="4586829"/>
            <a:ext cx="1798951" cy="9432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0E8EA835-F003-72B9-9C10-11609CD681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2825" y1="49913" x2="12938" y2="47469"/>
                        <a14:foregroundMark x1="21977" y1="49040" x2="21977" y2="44328"/>
                        <a14:foregroundMark x1="30904" y1="53403" x2="30904" y2="49564"/>
                        <a14:foregroundMark x1="37853" y1="51658" x2="37740" y2="47818"/>
                        <a14:foregroundMark x1="45932" y1="50436" x2="45932" y2="43106"/>
                        <a14:foregroundMark x1="71525" y1="43455" x2="71525" y2="38743"/>
                        <a14:foregroundMark x1="74746" y1="50436" x2="74746" y2="45724"/>
                        <a14:foregroundMark x1="85198" y1="57243" x2="85593" y2="5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81" y="4185743"/>
            <a:ext cx="2160000" cy="697924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416289B4-A4D1-D75C-4ADB-07A5EA7CD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211015" y="3532161"/>
            <a:ext cx="1619198" cy="910799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329F80B-D7B4-1A47-08C6-7C38FE244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2683" y="3234094"/>
            <a:ext cx="2160000" cy="3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FABE1-C1D5-93BA-0B4E-A8C07AAD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Contact </a:t>
            </a:r>
            <a:r>
              <a:rPr lang="da-DK" dirty="0" err="1"/>
              <a:t>us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C4BFDB-92F4-8E8C-8C27-4E6088F6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Are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interested</a:t>
            </a:r>
            <a:r>
              <a:rPr lang="da-DK" dirty="0"/>
              <a:t> in </a:t>
            </a:r>
            <a:r>
              <a:rPr lang="da-DK" dirty="0" err="1"/>
              <a:t>exploring</a:t>
            </a:r>
            <a:r>
              <a:rPr lang="da-DK" dirty="0"/>
              <a:t> a </a:t>
            </a:r>
            <a:r>
              <a:rPr lang="da-DK" dirty="0" err="1"/>
              <a:t>partnership</a:t>
            </a:r>
            <a:r>
              <a:rPr lang="da-DK" dirty="0"/>
              <a:t> with Rejs365?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at </a:t>
            </a:r>
            <a:r>
              <a:rPr lang="da-DK" dirty="0">
                <a:hlinkClick r:id="rId2"/>
              </a:rPr>
              <a:t>partner@rejs365.dk</a:t>
            </a:r>
            <a:r>
              <a:rPr lang="da-DK" dirty="0"/>
              <a:t> or </a:t>
            </a:r>
            <a:r>
              <a:rPr lang="da-DK" dirty="0" err="1"/>
              <a:t>directly</a:t>
            </a:r>
            <a:r>
              <a:rPr lang="da-DK" dirty="0"/>
              <a:t> by </a:t>
            </a:r>
            <a:r>
              <a:rPr lang="da-DK" dirty="0" err="1"/>
              <a:t>writing</a:t>
            </a:r>
            <a:r>
              <a:rPr lang="da-DK" dirty="0"/>
              <a:t> to </a:t>
            </a:r>
            <a:r>
              <a:rPr lang="da-DK" dirty="0" err="1"/>
              <a:t>our</a:t>
            </a:r>
            <a:r>
              <a:rPr lang="da-DK" dirty="0"/>
              <a:t> partner manager Jasper Bos at </a:t>
            </a:r>
            <a:r>
              <a:rPr lang="da-DK" dirty="0">
                <a:hlinkClick r:id="rId3"/>
              </a:rPr>
              <a:t>jvb@rejs365.dk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Let's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exciting</a:t>
            </a:r>
            <a:r>
              <a:rPr lang="da-DK" dirty="0"/>
              <a:t> </a:t>
            </a:r>
            <a:r>
              <a:rPr lang="da-DK" dirty="0" err="1"/>
              <a:t>travel</a:t>
            </a:r>
            <a:r>
              <a:rPr lang="da-DK" dirty="0"/>
              <a:t> </a:t>
            </a:r>
            <a:r>
              <a:rPr lang="da-DK" dirty="0" err="1"/>
              <a:t>experiences</a:t>
            </a:r>
            <a:r>
              <a:rPr lang="da-DK" dirty="0"/>
              <a:t> and </a:t>
            </a:r>
            <a:r>
              <a:rPr lang="da-DK" dirty="0" err="1"/>
              <a:t>opportunities</a:t>
            </a:r>
            <a:r>
              <a:rPr lang="da-DK" dirty="0"/>
              <a:t> for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 and partners </a:t>
            </a:r>
            <a:r>
              <a:rPr lang="da-DK" dirty="0" err="1"/>
              <a:t>together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look forward to </a:t>
            </a:r>
            <a:r>
              <a:rPr lang="da-DK" dirty="0" err="1"/>
              <a:t>hearing</a:t>
            </a:r>
            <a:r>
              <a:rPr lang="da-DK" dirty="0"/>
              <a:t> from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FF7376-B8AF-7A92-DE8B-8D66BBED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20AD59C-E0C3-1997-005F-50113CC0F401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702788376"/>
      </p:ext>
    </p:extLst>
  </p:cSld>
  <p:clrMapOvr>
    <a:masterClrMapping/>
  </p:clrMapOvr>
</p:sld>
</file>

<file path=ppt/theme/theme1.xml><?xml version="1.0" encoding="utf-8"?>
<a:theme xmlns:a="http://schemas.openxmlformats.org/drawingml/2006/main" name="Tåges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{A40D24D1-4299-774D-B8FD-4BC5830A2DF9}tf16401378</Template>
  <TotalTime>28248</TotalTime>
  <Words>616</Words>
  <Application>Microsoft Macintosh PowerPoint</Application>
  <PresentationFormat>Widescreen</PresentationFormat>
  <Paragraphs>159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Tågespor</vt:lpstr>
      <vt:lpstr> media kit</vt:lpstr>
      <vt:lpstr>About us</vt:lpstr>
      <vt:lpstr>Our Philosophy</vt:lpstr>
      <vt:lpstr>Key Figures and Media Channels</vt:lpstr>
      <vt:lpstr>How We Collaborate</vt:lpstr>
      <vt:lpstr>Package Solutions</vt:lpstr>
      <vt:lpstr>Extra Exposure</vt:lpstr>
      <vt:lpstr>Existing Partnerships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Nikolai Jonas</dc:creator>
  <cp:lastModifiedBy>Nikolai Jonas</cp:lastModifiedBy>
  <cp:revision>8</cp:revision>
  <dcterms:created xsi:type="dcterms:W3CDTF">2024-05-17T08:19:35Z</dcterms:created>
  <dcterms:modified xsi:type="dcterms:W3CDTF">2024-06-06T07:30:50Z</dcterms:modified>
</cp:coreProperties>
</file>